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0"/>
  </p:notesMasterIdLst>
  <p:sldIdLst>
    <p:sldId id="296" r:id="rId2"/>
    <p:sldId id="18722" r:id="rId3"/>
    <p:sldId id="6589" r:id="rId4"/>
    <p:sldId id="26755" r:id="rId5"/>
    <p:sldId id="15979" r:id="rId6"/>
    <p:sldId id="29613" r:id="rId7"/>
    <p:sldId id="27217" r:id="rId8"/>
    <p:sldId id="2471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DAFDD10-0614-3E42-AB95-59ED387B51C0}">
          <p14:sldIdLst>
            <p14:sldId id="296"/>
            <p14:sldId id="18722"/>
            <p14:sldId id="6589"/>
            <p14:sldId id="26755"/>
            <p14:sldId id="15979"/>
            <p14:sldId id="29613"/>
            <p14:sldId id="27217"/>
            <p14:sldId id="2471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1B81D5-0406-4078-9C0F-7060D8880990}" v="3" dt="2021-03-25T11:03:18.6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50063" autoAdjust="0"/>
  </p:normalViewPr>
  <p:slideViewPr>
    <p:cSldViewPr snapToGrid="0" snapToObjects="1">
      <p:cViewPr varScale="1">
        <p:scale>
          <a:sx n="163" d="100"/>
          <a:sy n="163" d="100"/>
        </p:scale>
        <p:origin x="2376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3" d="100"/>
          <a:sy n="123" d="100"/>
        </p:scale>
        <p:origin x="41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0B3E-2EAB-E847-9859-1E8EF3D97F17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F51BA-7433-1D4B-84CB-B35DE54FDFC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59DDB1C-24CA-4586-9216-D68B1A712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4" b="14"/>
          <a:stretch/>
        </p:blipFill>
        <p:spPr>
          <a:xfrm>
            <a:off x="749561" y="-1"/>
            <a:ext cx="10646228" cy="593733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71DBD50-710D-4810-8180-86E3F1FFD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441" y="2382411"/>
            <a:ext cx="8150253" cy="1309074"/>
          </a:xfrm>
          <a:prstGeom prst="rect">
            <a:avLst/>
          </a:prstGeom>
        </p:spPr>
        <p:txBody>
          <a:bodyPr anchor="b"/>
          <a:lstStyle>
            <a:lvl1pPr algn="l"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834448-3C11-4741-9E7F-877C86455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967" y="3785430"/>
            <a:ext cx="8159187" cy="74888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46AC5563-4B0E-42C9-907D-92394D0C7E04}"/>
              </a:ext>
            </a:extLst>
          </p:cNvPr>
          <p:cNvCxnSpPr/>
          <p:nvPr userDrawn="1"/>
        </p:nvCxnSpPr>
        <p:spPr>
          <a:xfrm>
            <a:off x="743925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0">
            <a:extLst>
              <a:ext uri="{FF2B5EF4-FFF2-40B4-BE49-F238E27FC236}">
                <a16:creationId xmlns:a16="http://schemas.microsoft.com/office/drawing/2014/main" id="{96B861FC-5A63-4DB0-BCF4-4F7DC0E8EB3B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5E6DEB19-AA3F-43FD-8705-4B27E343FC3F}"/>
              </a:ext>
            </a:extLst>
          </p:cNvPr>
          <p:cNvCxnSpPr/>
          <p:nvPr userDrawn="1"/>
        </p:nvCxnSpPr>
        <p:spPr>
          <a:xfrm>
            <a:off x="4291569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9505FD64-8977-4730-A6FD-BE4DDB0D7F11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3">
            <a:extLst>
              <a:ext uri="{FF2B5EF4-FFF2-40B4-BE49-F238E27FC236}">
                <a16:creationId xmlns:a16="http://schemas.microsoft.com/office/drawing/2014/main" id="{F2833566-6C2A-4C65-89AC-56EA19D2AB34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AB3CD8BF-8E1D-42C6-88E2-82A2DADE6BE5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2">
            <a:extLst>
              <a:ext uri="{FF2B5EF4-FFF2-40B4-BE49-F238E27FC236}">
                <a16:creationId xmlns:a16="http://schemas.microsoft.com/office/drawing/2014/main" id="{75919C18-2D8D-4F32-8F7D-5D15B3D6481F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86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15424" y="1309539"/>
            <a:ext cx="6851289" cy="4551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‹Nr.›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A1A73503-C943-4FED-998B-FBF963DD2A4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736410" y="682313"/>
            <a:ext cx="10624697" cy="39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72A7A16-E53A-48BF-ADA1-3AD01B607904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736411" y="1931194"/>
            <a:ext cx="10624696" cy="39821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59DDB1C-24CA-4586-9216-D68B1A712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4" b="14"/>
          <a:stretch/>
        </p:blipFill>
        <p:spPr>
          <a:xfrm>
            <a:off x="749561" y="-1"/>
            <a:ext cx="10646228" cy="5937337"/>
          </a:xfrm>
          <a:prstGeom prst="rect">
            <a:avLst/>
          </a:prstGeom>
        </p:spPr>
      </p:pic>
      <p:sp>
        <p:nvSpPr>
          <p:cNvPr id="2" name="fs-title">
            <a:extLst>
              <a:ext uri="{FF2B5EF4-FFF2-40B4-BE49-F238E27FC236}">
                <a16:creationId xmlns:a16="http://schemas.microsoft.com/office/drawing/2014/main" id="{C71DBD50-710D-4810-8180-86E3F1FFD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441" y="2382411"/>
            <a:ext cx="8150253" cy="1309074"/>
          </a:xfrm>
          <a:prstGeom prst="rect">
            <a:avLst/>
          </a:prstGeom>
        </p:spPr>
        <p:txBody>
          <a:bodyPr anchor="b"/>
          <a:lstStyle>
            <a:lvl1pPr algn="l">
              <a:defRPr sz="4000" b="1">
                <a:solidFill>
                  <a:schemeClr val="tx2"/>
                </a:solidFill>
              </a:defRPr>
            </a:lvl1pPr>
          </a:lstStyle>
          <a:p>
            <a:r>
              <a:rPr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lang="de-DE" dirty="0"/>
          </a:p>
        </p:txBody>
      </p:sp>
      <p:sp>
        <p:nvSpPr>
          <p:cNvPr id="3" name="fs-author">
            <a:extLst>
              <a:ext uri="{FF2B5EF4-FFF2-40B4-BE49-F238E27FC236}">
                <a16:creationId xmlns:a16="http://schemas.microsoft.com/office/drawing/2014/main" id="{E2834448-3C11-4741-9E7F-877C86455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967" y="3785430"/>
            <a:ext cx="8159187" cy="74888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Stefan Schwarz</a:t>
            </a:r>
            <a:endParaRPr lang="de-DE" dirty="0"/>
          </a:p>
        </p:txBody>
      </p:sp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46AC5563-4B0E-42C9-907D-92394D0C7E04}"/>
              </a:ext>
            </a:extLst>
          </p:cNvPr>
          <p:cNvCxnSpPr/>
          <p:nvPr userDrawn="1"/>
        </p:nvCxnSpPr>
        <p:spPr>
          <a:xfrm>
            <a:off x="743925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0">
            <a:extLst>
              <a:ext uri="{FF2B5EF4-FFF2-40B4-BE49-F238E27FC236}">
                <a16:creationId xmlns:a16="http://schemas.microsoft.com/office/drawing/2014/main" id="{96B861FC-5A63-4DB0-BCF4-4F7DC0E8EB3B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5E6DEB19-AA3F-43FD-8705-4B27E343FC3F}"/>
              </a:ext>
            </a:extLst>
          </p:cNvPr>
          <p:cNvCxnSpPr/>
          <p:nvPr userDrawn="1"/>
        </p:nvCxnSpPr>
        <p:spPr>
          <a:xfrm>
            <a:off x="4291569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9505FD64-8977-4730-A6FD-BE4DDB0D7F11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3">
            <a:extLst>
              <a:ext uri="{FF2B5EF4-FFF2-40B4-BE49-F238E27FC236}">
                <a16:creationId xmlns:a16="http://schemas.microsoft.com/office/drawing/2014/main" id="{F2833566-6C2A-4C65-89AC-56EA19D2AB34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AB3CD8BF-8E1D-42C6-88E2-82A2DADE6BE5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2">
            <a:extLst>
              <a:ext uri="{FF2B5EF4-FFF2-40B4-BE49-F238E27FC236}">
                <a16:creationId xmlns:a16="http://schemas.microsoft.com/office/drawing/2014/main" id="{75919C18-2D8D-4F32-8F7D-5D15B3D6481F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86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668638" cy="4543425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dirty="0">
                <a:latin typeface="Arial"/>
              </a:rPr>
              <a:t>An dieser Stelle können Spalten an- bzw. abgewählt werden, um sie in der Kopfleiste anzuzeigen. 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1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  <p:cxnSp>
        <p:nvCxnSpPr>
          <p:cNvPr id="17" name="Gerade Verbindung mit Pfeil 16"/>
          <p:cNvCxnSpPr/>
          <p:nvPr/>
        </p:nvCxnSpPr>
        <p:spPr>
          <a:xfrm flipH="1" flipV="1">
            <a:off x="4911969" y="2813538"/>
            <a:ext cx="1248508" cy="1172308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dirty="0">
                <a:latin typeface="Arial"/>
              </a:rPr>
              <a:t>Hier können ggf. die jeweiligen Spalten ausgewählt werden. Mittels des Haken werden die Spalten dann </a:t>
            </a:r>
            <a:r>
              <a:rPr dirty="0" err="1">
                <a:latin typeface="Arial"/>
              </a:rPr>
              <a:t>eingeblendet</a:t>
            </a:r>
            <a:r>
              <a:rPr dirty="0" smtClean="0">
                <a:latin typeface="Arial"/>
              </a:rPr>
              <a:t>.</a:t>
            </a:r>
            <a:r>
              <a:rPr lang="de-DE" dirty="0" smtClean="0">
                <a:latin typeface="Arial"/>
              </a:rPr>
              <a:t> Bzw. bei Entfernen auch wieder ausgeblendet.</a:t>
            </a:r>
            <a:endParaRPr dirty="0">
              <a:latin typeface="Arial"/>
            </a:endParaRP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2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b="1" dirty="0">
                <a:solidFill>
                  <a:srgbClr val="000000"/>
                </a:solidFill>
                <a:latin typeface="Arial"/>
              </a:rPr>
              <a:t>Auswärtsbearbeiter</a:t>
            </a:r>
            <a:r>
              <a:rPr dirty="0">
                <a:solidFill>
                  <a:srgbClr val="000000"/>
                </a:solidFill>
                <a:latin typeface="Arial"/>
              </a:rPr>
              <a:t> eingeblendet</a:t>
            </a:r>
            <a:r>
              <a:rPr dirty="0">
                <a:latin typeface="Arial"/>
              </a:rPr>
              <a:t> 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3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  <p:cxnSp>
        <p:nvCxnSpPr>
          <p:cNvPr id="6" name="Gerade Verbindung mit Pfeil 5"/>
          <p:cNvCxnSpPr/>
          <p:nvPr/>
        </p:nvCxnSpPr>
        <p:spPr>
          <a:xfrm flipH="1" flipV="1">
            <a:off x="7350369" y="2719754"/>
            <a:ext cx="404446" cy="931984"/>
          </a:xfrm>
          <a:prstGeom prst="straightConnector1">
            <a:avLst/>
          </a:prstGeom>
          <a:ln w="158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dirty="0">
                <a:latin typeface="Arial"/>
              </a:rPr>
              <a:t>... und ausgeblendet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4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 dirty="0" smtClean="0">
                <a:latin typeface="Arial"/>
              </a:rPr>
              <a:t>Um das Spaltenlayout zu speichern</a:t>
            </a:r>
          </a:p>
          <a:p>
            <a:endParaRPr lang="de-DE" dirty="0">
              <a:latin typeface="Arial"/>
            </a:endParaRPr>
          </a:p>
          <a:p>
            <a:r>
              <a:rPr lang="de-DE" dirty="0" smtClean="0">
                <a:latin typeface="Arial"/>
              </a:rPr>
              <a:t>Über den Button </a:t>
            </a:r>
            <a:r>
              <a:rPr lang="de-DE" b="1" dirty="0" err="1">
                <a:latin typeface="Arial"/>
              </a:rPr>
              <a:t>Grid</a:t>
            </a:r>
            <a:r>
              <a:rPr lang="de-DE" b="1" dirty="0">
                <a:latin typeface="Arial"/>
              </a:rPr>
              <a:t>/Spaltenlayout speichern,</a:t>
            </a:r>
            <a:r>
              <a:rPr lang="de-DE" dirty="0">
                <a:latin typeface="Arial"/>
              </a:rPr>
              <a:t> das entsprechende Menü öffnen</a:t>
            </a:r>
          </a:p>
          <a:p>
            <a:r>
              <a:rPr b="1" dirty="0" smtClean="0">
                <a:latin typeface="Arial"/>
              </a:rPr>
              <a:t>Layout-</a:t>
            </a:r>
            <a:r>
              <a:rPr b="1" dirty="0" err="1" smtClean="0">
                <a:latin typeface="Arial"/>
              </a:rPr>
              <a:t>Einstellungen</a:t>
            </a:r>
            <a:r>
              <a:rPr dirty="0" smtClean="0">
                <a:latin typeface="Arial"/>
              </a:rPr>
              <a:t> </a:t>
            </a:r>
            <a:r>
              <a:rPr dirty="0">
                <a:latin typeface="Arial"/>
              </a:rPr>
              <a:t>wählen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5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dirty="0">
                <a:latin typeface="Arial"/>
              </a:rPr>
              <a:t>und das Layout entweder für den </a:t>
            </a:r>
            <a:r>
              <a:rPr dirty="0" err="1">
                <a:latin typeface="Arial"/>
              </a:rPr>
              <a:t>angemeldeten</a:t>
            </a:r>
            <a:r>
              <a:rPr dirty="0">
                <a:latin typeface="Arial"/>
              </a:rPr>
              <a:t> </a:t>
            </a:r>
            <a:r>
              <a:rPr dirty="0" smtClean="0">
                <a:latin typeface="Arial"/>
              </a:rPr>
              <a:t>User</a:t>
            </a:r>
            <a:r>
              <a:rPr lang="de-DE" dirty="0" smtClean="0">
                <a:latin typeface="Arial"/>
              </a:rPr>
              <a:t>…</a:t>
            </a:r>
            <a:endParaRPr dirty="0">
              <a:latin typeface="Arial"/>
            </a:endParaRP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6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060E578-4F0F-4928-A451-228DE00B95F1}"/>
              </a:ext>
            </a:extLst>
          </p:cNvPr>
          <p:cNvSpPr/>
          <p:nvPr userDrawn="1"/>
        </p:nvSpPr>
        <p:spPr>
          <a:xfrm>
            <a:off x="4297226" y="0"/>
            <a:ext cx="7095196" cy="6857997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spc="300" dirty="0">
              <a:latin typeface="linea-basic-10" charset="0"/>
              <a:ea typeface="linea-basic-10" charset="0"/>
              <a:cs typeface="linea-basic-10" charset="0"/>
            </a:endParaRPr>
          </a:p>
        </p:txBody>
      </p:sp>
      <p:sp>
        <p:nvSpPr>
          <p:cNvPr id="2" name="fs-title">
            <a:extLst>
              <a:ext uri="{FF2B5EF4-FFF2-40B4-BE49-F238E27FC236}">
                <a16:creationId xmlns:a16="http://schemas.microsoft.com/office/drawing/2014/main" id="{AE9A176C-D665-402E-BE1E-D6D9C471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949" y="282181"/>
            <a:ext cx="10542740" cy="782177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de-DE" dirty="0">
                <a:solidFill>
                  <a:srgbClr val="000000"/>
                </a:solidFill>
                <a:latin typeface="Arial"/>
              </a:rPr>
              <a:t>Spaltenlayout anpassen und Speichern</a:t>
            </a:r>
            <a:endParaRPr dirty="0"/>
          </a:p>
        </p:txBody>
      </p:sp>
      <p:pic>
        <p:nvPicPr>
          <p:cNvPr id="3" name="fs-picture">
            <a:extLst>
              <a:ext uri="{FF2B5EF4-FFF2-40B4-BE49-F238E27FC236}">
                <a16:creationId xmlns:a16="http://schemas.microsoft.com/office/drawing/2014/main" id="{F6E4A534-9815-4338-AE13-1EBB235F1771}"/>
              </a:ext>
            </a:extLst>
          </p:cNvPr>
          <p:cNvPicPr>
            <a:picLocks noGr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424" y="1309539"/>
            <a:ext cx="6848475" cy="4278752"/>
          </a:xfrm>
          <a:prstGeom prst="rect">
            <a:avLst/>
          </a:prstGeom>
        </p:spPr>
      </p:pic>
      <p:sp>
        <p:nvSpPr>
          <p:cNvPr id="4" name="fs-text">
            <a:extLst>
              <a:ext uri="{FF2B5EF4-FFF2-40B4-BE49-F238E27FC236}">
                <a16:creationId xmlns:a16="http://schemas.microsoft.com/office/drawing/2014/main" id="{FE93CD76-347B-4B32-83F1-13DB81558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9578" y="1582557"/>
            <a:ext cx="3421680" cy="42784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dirty="0">
                <a:latin typeface="Arial"/>
              </a:rPr>
              <a:t>Oder als Globale Einstellung für alle User speichern.</a:t>
            </a: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58A93B0A-1E0A-41FE-A49C-5A3E3D34D3F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64771" y="1309539"/>
            <a:ext cx="13529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69AC744B-0CA9-4932-93B1-C420A8BB18F0}"/>
              </a:ext>
            </a:extLst>
          </p:cNvPr>
          <p:cNvCxnSpPr/>
          <p:nvPr userDrawn="1"/>
        </p:nvCxnSpPr>
        <p:spPr>
          <a:xfrm>
            <a:off x="74255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44D100C-D510-49D4-B3B6-24E2B7A589D9}"/>
              </a:ext>
            </a:extLst>
          </p:cNvPr>
          <p:cNvCxnSpPr/>
          <p:nvPr userDrawn="1"/>
        </p:nvCxnSpPr>
        <p:spPr>
          <a:xfrm>
            <a:off x="2517747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C9F2DB-FC69-4103-B939-4F4A93068273}"/>
              </a:ext>
            </a:extLst>
          </p:cNvPr>
          <p:cNvCxnSpPr/>
          <p:nvPr userDrawn="1"/>
        </p:nvCxnSpPr>
        <p:spPr>
          <a:xfrm>
            <a:off x="4297226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C20A13-0B66-41A4-A508-04FC9386AF1D}"/>
              </a:ext>
            </a:extLst>
          </p:cNvPr>
          <p:cNvCxnSpPr/>
          <p:nvPr userDrawn="1"/>
        </p:nvCxnSpPr>
        <p:spPr>
          <a:xfrm>
            <a:off x="7839211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A88F8A-110F-4B2E-BB15-0FF539B9C370}"/>
              </a:ext>
            </a:extLst>
          </p:cNvPr>
          <p:cNvCxnSpPr/>
          <p:nvPr userDrawn="1"/>
        </p:nvCxnSpPr>
        <p:spPr>
          <a:xfrm>
            <a:off x="9613032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C6934C-6F2E-483E-BE24-6A3B67D6E2B1}"/>
              </a:ext>
            </a:extLst>
          </p:cNvPr>
          <p:cNvCxnSpPr/>
          <p:nvPr userDrawn="1"/>
        </p:nvCxnSpPr>
        <p:spPr>
          <a:xfrm>
            <a:off x="11386854" y="-7495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16617400-92D5-4772-A399-301584BB8379}"/>
              </a:ext>
            </a:extLst>
          </p:cNvPr>
          <p:cNvCxnSpPr/>
          <p:nvPr userDrawn="1"/>
        </p:nvCxnSpPr>
        <p:spPr>
          <a:xfrm>
            <a:off x="6065390" y="0"/>
            <a:ext cx="0" cy="6858000"/>
          </a:xfrm>
          <a:prstGeom prst="line">
            <a:avLst/>
          </a:prstGeom>
          <a:ln w="6350">
            <a:solidFill>
              <a:schemeClr val="tx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7A485F4-9433-4F4D-959D-662746E8658E}"/>
              </a:ext>
            </a:extLst>
          </p:cNvPr>
          <p:cNvSpPr txBox="1">
            <a:spLocks/>
          </p:cNvSpPr>
          <p:nvPr userDrawn="1"/>
        </p:nvSpPr>
        <p:spPr>
          <a:xfrm>
            <a:off x="679303" y="1057100"/>
            <a:ext cx="453025" cy="489496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290D8D-6BA0-418D-AFED-C65293F70DA0}" type="slidenum">
              <a:rPr lang="en-US" sz="1400" b="1" i="0" smtClean="0">
                <a:solidFill>
                  <a:schemeClr val="accent1"/>
                </a:solidFill>
                <a:latin typeface="Bebas Neue" charset="0"/>
                <a:ea typeface="Bebas Neue" charset="0"/>
                <a:cs typeface="Bebas Neue" charset="0"/>
              </a:rPr>
              <a:pPr algn="l"/>
              <a:t>7</a:t>
            </a:fld>
            <a:endParaRPr lang="en-US" sz="1400" b="1" i="0" dirty="0">
              <a:solidFill>
                <a:schemeClr val="accent1"/>
              </a:solidFill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5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miraminds Brand">
      <a:dk1>
        <a:srgbClr val="0D2225"/>
      </a:dk1>
      <a:lt1>
        <a:sysClr val="window" lastClr="FFFFFF"/>
      </a:lt1>
      <a:dk2>
        <a:srgbClr val="44546A"/>
      </a:dk2>
      <a:lt2>
        <a:srgbClr val="F1F5F9"/>
      </a:lt2>
      <a:accent1>
        <a:srgbClr val="005883"/>
      </a:accent1>
      <a:accent2>
        <a:srgbClr val="15A8B8"/>
      </a:accent2>
      <a:accent3>
        <a:srgbClr val="48B697"/>
      </a:accent3>
      <a:accent4>
        <a:srgbClr val="EA765F"/>
      </a:accent4>
      <a:accent5>
        <a:srgbClr val="FFE9AB"/>
      </a:accent5>
      <a:accent6>
        <a:srgbClr val="DDE7F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000" spc="300">
            <a:latin typeface="linea-basic-10" charset="0"/>
            <a:ea typeface="linea-basic-10" charset="0"/>
            <a:cs typeface="linea-basic-10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rid.potx" id="{7250830C-E107-4E38-AD56-C753C289F158}" vid="{3843117B-0BFA-4BCC-A057-6ECFEFDD66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</Words>
  <Application>Microsoft Office PowerPoint</Application>
  <PresentationFormat>Breitbild</PresentationFormat>
  <Paragraphs>26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Bebas Neue</vt:lpstr>
      <vt:lpstr>Calibri</vt:lpstr>
      <vt:lpstr>Calibri Light</vt:lpstr>
      <vt:lpstr>linea-basic-10</vt:lpstr>
      <vt:lpstr>Office</vt:lpstr>
      <vt:lpstr>Spaltenlayout anpassen und Speichern</vt:lpstr>
      <vt:lpstr>Spaltenlayout anpassen und Speichern</vt:lpstr>
      <vt:lpstr>Spaltenlayout anpassen und Speichern</vt:lpstr>
      <vt:lpstr>Spaltenlayout anpassen und Speichern</vt:lpstr>
      <vt:lpstr>Spaltenlayout anpassen und Speichern</vt:lpstr>
      <vt:lpstr>Spaltenlayout anpassen und Speichern</vt:lpstr>
      <vt:lpstr>Spaltenlayout anpassen und Speichern</vt:lpstr>
      <vt:lpstr>Spaltenlayout anpassen und Speichern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Zoom Meeting im Browser einstellen.</dc:title>
  <dc:creator>Sofia Gertzen</dc:creator>
  <cp:lastModifiedBy>Stefan Schwarz</cp:lastModifiedBy>
  <cp:revision>6</cp:revision>
  <dcterms:created xsi:type="dcterms:W3CDTF">2021-03-25T11:01:26Z</dcterms:created>
  <dcterms:modified xsi:type="dcterms:W3CDTF">2026-05-06T13:00:35Z</dcterms:modified>
</cp:coreProperties>
</file>